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23" r:id="rId2"/>
    <p:sldId id="324" r:id="rId3"/>
    <p:sldId id="373" r:id="rId4"/>
    <p:sldId id="375" r:id="rId5"/>
    <p:sldId id="374" r:id="rId6"/>
    <p:sldId id="372" r:id="rId7"/>
    <p:sldId id="371" r:id="rId8"/>
    <p:sldId id="370" r:id="rId9"/>
    <p:sldId id="326" r:id="rId10"/>
    <p:sldId id="354" r:id="rId11"/>
    <p:sldId id="353" r:id="rId12"/>
    <p:sldId id="361" r:id="rId13"/>
    <p:sldId id="362" r:id="rId14"/>
    <p:sldId id="369" r:id="rId15"/>
    <p:sldId id="34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CBD7"/>
    <a:srgbClr val="313540"/>
    <a:srgbClr val="DCE0E9"/>
    <a:srgbClr val="FF7C80"/>
    <a:srgbClr val="FF3300"/>
    <a:srgbClr val="F6F9FF"/>
    <a:srgbClr val="FF5050"/>
    <a:srgbClr val="E7E6E2"/>
    <a:srgbClr val="CEA07B"/>
    <a:srgbClr val="DBC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82" autoAdjust="0"/>
    <p:restoredTop sz="96291"/>
  </p:normalViewPr>
  <p:slideViewPr>
    <p:cSldViewPr snapToGrid="0">
      <p:cViewPr varScale="1">
        <p:scale>
          <a:sx n="122" d="100"/>
          <a:sy n="122" d="100"/>
        </p:scale>
        <p:origin x="61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F9B91-3152-3B4C-80B6-1070E9F95D0A}" type="datetimeFigureOut">
              <a:rPr kumimoji="1" lang="ko-KR" altLang="en-US" smtClean="0"/>
              <a:t>2018. 10. 30.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827B8-F5C2-1D4E-B67E-BCF3CF4759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3429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0231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6495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0749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6162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1116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5254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58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3084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4267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402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6464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8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7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20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61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05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87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4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00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8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81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0FE02-74B9-4822-BA10-CD1DF0A43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68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nBLF46vqK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11" Type="http://schemas.openxmlformats.org/officeDocument/2006/relationships/image" Target="../media/image13.tiff"/><Relationship Id="rId5" Type="http://schemas.openxmlformats.org/officeDocument/2006/relationships/image" Target="../media/image7.tiff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563029" y="3884991"/>
            <a:ext cx="7429275" cy="2531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 to become a Googler ? 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NYC Data Science </a:t>
            </a: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BootCamp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 Shiny Project 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SangYeon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Choi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E8E447-0EDB-C048-8F41-8BD8AAF1B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06" y="227391"/>
            <a:ext cx="6654890" cy="34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14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</a:t>
            </a: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Kafka In LinkedIn -</a:t>
            </a: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(2)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87783" y="957106"/>
            <a:ext cx="803479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도입 </a:t>
            </a:r>
            <a:r>
              <a:rPr lang="ko-KR" altLang="en-US" sz="1200" b="1" u="sng" dirty="0">
                <a:solidFill>
                  <a:srgbClr val="FF0000"/>
                </a:solidFill>
              </a:rPr>
              <a:t>이후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Linkedin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Stream Architecture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Consumer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를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한번에 정리할 수 있어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하고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scalable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Platform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구축할 수 있다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597D5A-1289-834F-8600-3CAD3725870F}"/>
              </a:ext>
            </a:extLst>
          </p:cNvPr>
          <p:cNvSpPr/>
          <p:nvPr/>
        </p:nvSpPr>
        <p:spPr>
          <a:xfrm>
            <a:off x="3418806" y="6303038"/>
            <a:ext cx="738389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&lt;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https://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www.confluent.io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/blog/stream-data-platform-1/&gt;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94D42D-7788-6445-9CFA-1BFE2D920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931" y="1655183"/>
            <a:ext cx="5871199" cy="446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24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</a:t>
            </a: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구성요소 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87783" y="957106"/>
            <a:ext cx="6542749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에도 다양한 구성 요소 및 개념이  존재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구성요소에 대한 정확한 개념이 있어야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가능하다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BEEFED0-5B15-0B41-A5C6-E4C4B56F1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96" y="1667449"/>
            <a:ext cx="6169436" cy="493378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6E3324-028D-F645-BCEF-F63D53B95D2A}"/>
              </a:ext>
            </a:extLst>
          </p:cNvPr>
          <p:cNvSpPr/>
          <p:nvPr/>
        </p:nvSpPr>
        <p:spPr>
          <a:xfrm>
            <a:off x="7230532" y="1392794"/>
            <a:ext cx="4783889" cy="4765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저장하는 단위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Producer 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데이터를 하여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Broker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에게 전달하는 주체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Broker Server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관리하여 데이터를 저장하는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Scale-out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가능한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</a:p>
          <a:p>
            <a:pPr lvl="1"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Consumer (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 ) 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데이터를 제공 받는 주체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단위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Zookeeper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Offset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0.9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Broker Server Cluster management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5C4B86-4BDE-9447-9696-A1D0F3299903}"/>
              </a:ext>
            </a:extLst>
          </p:cNvPr>
          <p:cNvSpPr/>
          <p:nvPr/>
        </p:nvSpPr>
        <p:spPr>
          <a:xfrm>
            <a:off x="1144733" y="6414290"/>
            <a:ext cx="738389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&lt;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https://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www.confluent.io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/blog/stream-data-platform-1/&gt;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622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</a:t>
            </a: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Install Lenses</a:t>
            </a: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</a:t>
            </a: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(1)</a:t>
            </a: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702C-5D7D-D844-A529-66A6F420A58C}"/>
              </a:ext>
            </a:extLst>
          </p:cNvPr>
          <p:cNvSpPr/>
          <p:nvPr/>
        </p:nvSpPr>
        <p:spPr>
          <a:xfrm>
            <a:off x="687783" y="957106"/>
            <a:ext cx="6542749" cy="530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Lenses Box Docker Install </a:t>
            </a: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BF7F2-1826-3444-A962-D0515C316821}"/>
              </a:ext>
            </a:extLst>
          </p:cNvPr>
          <p:cNvSpPr/>
          <p:nvPr/>
        </p:nvSpPr>
        <p:spPr>
          <a:xfrm>
            <a:off x="687783" y="1485676"/>
            <a:ext cx="10214698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$&gt; docker pull </a:t>
            </a:r>
            <a:r>
              <a:rPr lang="en-US" altLang="ko-KR" sz="1200" dirty="0" err="1"/>
              <a:t>landoop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kafka</a:t>
            </a:r>
            <a:r>
              <a:rPr lang="en-US" altLang="ko-KR" sz="1200" dirty="0"/>
              <a:t>-lenses-dev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$&gt; docker run -p 3030:3030 --</a:t>
            </a:r>
            <a:r>
              <a:rPr lang="en-US" altLang="ko-KR" sz="1200" dirty="0" err="1"/>
              <a:t>rm</a:t>
            </a:r>
            <a:r>
              <a:rPr lang="en-US" altLang="ko-KR" sz="1200" dirty="0"/>
              <a:t> --net=host \ -e EULA="https://</a:t>
            </a:r>
            <a:r>
              <a:rPr lang="en-US" altLang="ko-KR" sz="1200" dirty="0" err="1"/>
              <a:t>dl.lenses.stream</a:t>
            </a:r>
            <a:r>
              <a:rPr lang="en-US" altLang="ko-KR" sz="1200" dirty="0"/>
              <a:t>/d/?id=CHECK_YOUR_EMAIL_FOR_KEY" \ </a:t>
            </a:r>
            <a:r>
              <a:rPr lang="en-US" altLang="ko-KR" sz="1200" dirty="0" err="1"/>
              <a:t>landoop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kafka</a:t>
            </a:r>
            <a:r>
              <a:rPr lang="en-US" altLang="ko-KR" sz="1200" dirty="0"/>
              <a:t>-lenses-dev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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 사전에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Email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로 인증을 받아야 설치가 가능함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.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E86FF9-F2B6-5C4B-8287-E8999C575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96" y="3309849"/>
            <a:ext cx="5677206" cy="26433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E88BEC-E383-4B46-81B7-BCBA75598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669" y="2610812"/>
            <a:ext cx="5405333" cy="41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04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Project Structure 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702C-5D7D-D844-A529-66A6F420A58C}"/>
              </a:ext>
            </a:extLst>
          </p:cNvPr>
          <p:cNvSpPr/>
          <p:nvPr/>
        </p:nvSpPr>
        <p:spPr>
          <a:xfrm>
            <a:off x="7956332" y="1578106"/>
            <a:ext cx="4035970" cy="62247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 Shiny Component </a:t>
            </a: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79E374-93AA-364B-9A00-3DFE9318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02" y="1145188"/>
            <a:ext cx="7188200" cy="45466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6620CA3-E7B8-BA45-A5D3-AB4886A1F855}"/>
              </a:ext>
            </a:extLst>
          </p:cNvPr>
          <p:cNvSpPr/>
          <p:nvPr/>
        </p:nvSpPr>
        <p:spPr>
          <a:xfrm>
            <a:off x="7956331" y="2885756"/>
            <a:ext cx="4035971" cy="2053639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Find_Geo.R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: Transform Geo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lat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/lot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PreProcessing.R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Add New Feature / ETL / Missing Value 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263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</a:t>
            </a: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Install Lenses</a:t>
            </a: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</a:t>
            </a: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(3)</a:t>
            </a: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702C-5D7D-D844-A529-66A6F420A58C}"/>
              </a:ext>
            </a:extLst>
          </p:cNvPr>
          <p:cNvSpPr/>
          <p:nvPr/>
        </p:nvSpPr>
        <p:spPr>
          <a:xfrm>
            <a:off x="632125" y="941204"/>
            <a:ext cx="6542749" cy="807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https://www.youtube.com/watch?v=8nBLF46vqK4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 Lenses Overview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9C0207-1D39-9041-AAE6-E7957FFD9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499" y="2702560"/>
            <a:ext cx="3733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38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617076" y="1224548"/>
            <a:ext cx="9207062" cy="2162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8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Thank you! 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4226724" y="3565932"/>
            <a:ext cx="2413988" cy="157665"/>
            <a:chOff x="2057400" y="1143000"/>
            <a:chExt cx="2873208" cy="63500"/>
          </a:xfrm>
        </p:grpSpPr>
        <p:sp>
          <p:nvSpPr>
            <p:cNvPr id="69" name="직사각형 68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797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Why we are here?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87783" y="957106"/>
            <a:ext cx="7756502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sz="1400" b="1" dirty="0"/>
              <a:t>Why do we study data science here?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sz="1400" b="1" dirty="0"/>
              <a:t>There are different reasons, but the greatest goal is to get a job as a Data Scientist.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13E61D8-6AB6-2840-8E5C-3932E297B106}"/>
              </a:ext>
            </a:extLst>
          </p:cNvPr>
          <p:cNvSpPr/>
          <p:nvPr/>
        </p:nvSpPr>
        <p:spPr>
          <a:xfrm>
            <a:off x="6716922" y="2939396"/>
            <a:ext cx="574633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Skill up!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Ability of Data Science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E75EBC-5E6A-0F48-9550-5EECDDC459E3}"/>
              </a:ext>
            </a:extLst>
          </p:cNvPr>
          <p:cNvGrpSpPr/>
          <p:nvPr/>
        </p:nvGrpSpPr>
        <p:grpSpPr>
          <a:xfrm>
            <a:off x="6795196" y="3524894"/>
            <a:ext cx="4219645" cy="132706"/>
            <a:chOff x="2057400" y="1143000"/>
            <a:chExt cx="2873208" cy="635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E3ECD99-F0FC-8C49-A2E2-FC7960CA05E0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64016E-20B1-9945-9263-F7D842527273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B24A154-2D56-5245-A477-592E3754A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533" y="361725"/>
            <a:ext cx="3058129" cy="14149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842715-69AE-6A4A-AEEA-364685049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791" y="1806370"/>
            <a:ext cx="3600173" cy="477616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A5ED05-58D8-D84E-BFEB-EAA677B1FC35}"/>
              </a:ext>
            </a:extLst>
          </p:cNvPr>
          <p:cNvSpPr/>
          <p:nvPr/>
        </p:nvSpPr>
        <p:spPr>
          <a:xfrm>
            <a:off x="5692163" y="1948090"/>
            <a:ext cx="5746331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Job?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- To-do list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7966CC-5F0E-CA48-A2B0-0C0D2A118AC0}"/>
              </a:ext>
            </a:extLst>
          </p:cNvPr>
          <p:cNvSpPr/>
          <p:nvPr/>
        </p:nvSpPr>
        <p:spPr>
          <a:xfrm>
            <a:off x="6716922" y="3776292"/>
            <a:ext cx="574633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Interview Skill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1C1A23F-5049-2149-975F-D5209B55B875}"/>
              </a:ext>
            </a:extLst>
          </p:cNvPr>
          <p:cNvGrpSpPr/>
          <p:nvPr/>
        </p:nvGrpSpPr>
        <p:grpSpPr>
          <a:xfrm>
            <a:off x="6795196" y="4361790"/>
            <a:ext cx="4219645" cy="132706"/>
            <a:chOff x="2057400" y="1143000"/>
            <a:chExt cx="2873208" cy="635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D3DFE84-8E00-654C-AE65-80E9B26F3B2F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80774C0-9E73-6B49-A168-5FCB27B2DD2A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6A33C7-FB6D-5641-989E-786ED8C507D2}"/>
              </a:ext>
            </a:extLst>
          </p:cNvPr>
          <p:cNvSpPr/>
          <p:nvPr/>
        </p:nvSpPr>
        <p:spPr>
          <a:xfrm>
            <a:off x="6716922" y="4748498"/>
            <a:ext cx="574633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44D7B15-52C6-FD41-8BC4-D3F9B777FDC3}"/>
              </a:ext>
            </a:extLst>
          </p:cNvPr>
          <p:cNvGrpSpPr/>
          <p:nvPr/>
        </p:nvGrpSpPr>
        <p:grpSpPr>
          <a:xfrm>
            <a:off x="6795196" y="5333996"/>
            <a:ext cx="4219645" cy="132706"/>
            <a:chOff x="2057400" y="1143000"/>
            <a:chExt cx="2873208" cy="635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8D82C80-043C-BD4D-B81B-9EB276442F7C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1FEE26-664D-CA4D-93C4-47695E435B3D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3538BB-7195-B347-947A-FC5A3980FE37}"/>
              </a:ext>
            </a:extLst>
          </p:cNvPr>
          <p:cNvSpPr/>
          <p:nvPr/>
        </p:nvSpPr>
        <p:spPr>
          <a:xfrm>
            <a:off x="6716922" y="5638112"/>
            <a:ext cx="574633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 Job opportunity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90DF0B-D0B5-1740-81D9-6D33A4548285}"/>
              </a:ext>
            </a:extLst>
          </p:cNvPr>
          <p:cNvGrpSpPr/>
          <p:nvPr/>
        </p:nvGrpSpPr>
        <p:grpSpPr>
          <a:xfrm>
            <a:off x="6795196" y="6223610"/>
            <a:ext cx="4219645" cy="132706"/>
            <a:chOff x="2057400" y="1143000"/>
            <a:chExt cx="2873208" cy="635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59F0D9C-3635-F942-BD5E-C28081871FF5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41F7C97-CCC4-704E-B4D3-199DC0A4EDBC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874685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Yes! We Know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87783" y="957106"/>
            <a:ext cx="7756502" cy="78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sz="1600" b="1" dirty="0"/>
              <a:t>Data Scientist is a prospective job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sz="1600" b="1" dirty="0"/>
              <a:t>Since interest in Big Data has increased, There is demand in all areas.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433F7DB-12EF-6B44-9590-E798EC55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08" y="1919766"/>
            <a:ext cx="8482491" cy="4241246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7E1515-5AEC-034A-A9EC-19451E264D12}"/>
              </a:ext>
            </a:extLst>
          </p:cNvPr>
          <p:cNvSpPr/>
          <p:nvPr/>
        </p:nvSpPr>
        <p:spPr>
          <a:xfrm>
            <a:off x="3999982" y="6161012"/>
            <a:ext cx="775650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&lt;Data Scientist Job demand Trend &gt; 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26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FCA527-B16F-AA45-A8EC-832217429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02" y="1062708"/>
            <a:ext cx="8147884" cy="47611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B060D9-C699-AF4E-8DCA-BA730464D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118" y="349243"/>
            <a:ext cx="2127907" cy="2127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560303-0194-3949-A3A8-B3A22725F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509" y="1888239"/>
            <a:ext cx="2591206" cy="11778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03D79C-264A-174C-A9ED-07C8C2078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250" y="3334630"/>
            <a:ext cx="1650124" cy="5148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A5B3F5-908D-BE4B-9C38-755C34678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2112" y="925603"/>
            <a:ext cx="1828799" cy="4937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E5991B-1B9F-7C41-9D10-0728C84AE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3712" y="4438469"/>
            <a:ext cx="1894875" cy="7002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CF3E15-E037-094B-8CCC-2D29FF7E27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8311" y="3014199"/>
            <a:ext cx="1752600" cy="1155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433B57-D5A3-0A4F-9B30-D9771DE4A6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38311" y="5279258"/>
            <a:ext cx="1651000" cy="12319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7531" y="4993"/>
            <a:ext cx="9148923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/>
              <a:t>What skills should I have?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Which company can I join?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590669-8879-9240-B908-00C4EBF8F7D6}"/>
              </a:ext>
            </a:extLst>
          </p:cNvPr>
          <p:cNvSpPr/>
          <p:nvPr/>
        </p:nvSpPr>
        <p:spPr>
          <a:xfrm>
            <a:off x="2159702" y="5760866"/>
            <a:ext cx="5870201" cy="920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sym typeface="Wingdings" pitchFamily="2" charset="2"/>
              </a:rPr>
              <a:t>OK! Let’s find out from data! </a:t>
            </a:r>
            <a:endParaRPr lang="en-US" altLang="ko-KR" sz="32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F76C641-91AA-1245-81AD-82FE981F7C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449" y="6108736"/>
            <a:ext cx="1158505" cy="62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72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Yes! We Know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87783" y="957106"/>
            <a:ext cx="7756502" cy="78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sz="1600" b="1" dirty="0"/>
              <a:t>Data Scientist is a prospective job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sz="1600" b="1" dirty="0"/>
              <a:t>Since interest in Big Data has increased, There is demand in all areas.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433F7DB-12EF-6B44-9590-E798EC55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08" y="1919766"/>
            <a:ext cx="8482491" cy="4241246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7E1515-5AEC-034A-A9EC-19451E264D12}"/>
              </a:ext>
            </a:extLst>
          </p:cNvPr>
          <p:cNvSpPr/>
          <p:nvPr/>
        </p:nvSpPr>
        <p:spPr>
          <a:xfrm>
            <a:off x="3999982" y="6161012"/>
            <a:ext cx="775650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&lt;Data Scientist Job demand Trend &gt; 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48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Project Structure 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702C-5D7D-D844-A529-66A6F420A58C}"/>
              </a:ext>
            </a:extLst>
          </p:cNvPr>
          <p:cNvSpPr/>
          <p:nvPr/>
        </p:nvSpPr>
        <p:spPr>
          <a:xfrm>
            <a:off x="7956332" y="1578106"/>
            <a:ext cx="4035970" cy="945643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 Shiny Component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: </a:t>
            </a:r>
            <a:r>
              <a:rPr lang="en-US" altLang="ko-KR" sz="1400" b="1" dirty="0"/>
              <a:t>Shiny Dashboard / </a:t>
            </a:r>
            <a:r>
              <a:rPr lang="en-US" altLang="ko-KR" sz="1400" b="1" dirty="0" err="1"/>
              <a:t>ggplot</a:t>
            </a:r>
            <a:r>
              <a:rPr lang="en-US" altLang="ko-KR" sz="1400" b="1" dirty="0"/>
              <a:t> / leaflet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79E374-93AA-364B-9A00-3DFE9318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02" y="1145188"/>
            <a:ext cx="7188200" cy="45466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6620CA3-E7B8-BA45-A5D3-AB4886A1F855}"/>
              </a:ext>
            </a:extLst>
          </p:cNvPr>
          <p:cNvSpPr/>
          <p:nvPr/>
        </p:nvSpPr>
        <p:spPr>
          <a:xfrm>
            <a:off x="7956331" y="2885756"/>
            <a:ext cx="4035971" cy="2053639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Find_Geo.R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: Transform Geo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lat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/lot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PreProcessing.R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Add New Feature / ETL / Missing Value 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58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Why we are here?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87783" y="957106"/>
            <a:ext cx="775650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우리가 여기서 데이터 사이언스를 공부하는 이유는 무엇인가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각자 다른 전공과 다른 이유가 있지만 최대의 목적은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Scientist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전직하여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Job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구하는 일이다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13E61D8-6AB6-2840-8E5C-3932E297B106}"/>
              </a:ext>
            </a:extLst>
          </p:cNvPr>
          <p:cNvSpPr/>
          <p:nvPr/>
        </p:nvSpPr>
        <p:spPr>
          <a:xfrm>
            <a:off x="5317266" y="1806370"/>
            <a:ext cx="5746331" cy="1066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Science Skill up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급증하는 데이터 처리에서 발생하는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해결 필요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HTTP/OLTP/ETL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다양한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Interface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대응이 필요함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E75EBC-5E6A-0F48-9550-5EECDDC459E3}"/>
              </a:ext>
            </a:extLst>
          </p:cNvPr>
          <p:cNvGrpSpPr/>
          <p:nvPr/>
        </p:nvGrpSpPr>
        <p:grpSpPr>
          <a:xfrm>
            <a:off x="5712632" y="3051928"/>
            <a:ext cx="4588966" cy="99423"/>
            <a:chOff x="2057400" y="1143000"/>
            <a:chExt cx="2873208" cy="635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E3ECD99-F0FC-8C49-A2E2-FC7960CA05E0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64016E-20B1-9945-9263-F7D842527273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3B3A6C6-5A13-F14A-A1BB-F0F78E2D3B59}"/>
              </a:ext>
            </a:extLst>
          </p:cNvPr>
          <p:cNvSpPr/>
          <p:nvPr/>
        </p:nvSpPr>
        <p:spPr>
          <a:xfrm>
            <a:off x="5317265" y="3402703"/>
            <a:ext cx="5975118" cy="1309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2)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Job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높은 처리량을 위한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메세지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설계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Scale-out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클러스터링이 가능한 시스템 구축 가능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16B865-26D1-4143-8C2B-0D8998983D4C}"/>
              </a:ext>
            </a:extLst>
          </p:cNvPr>
          <p:cNvSpPr/>
          <p:nvPr/>
        </p:nvSpPr>
        <p:spPr>
          <a:xfrm>
            <a:off x="5317266" y="4963131"/>
            <a:ext cx="5746331" cy="10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3)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Pipeline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대한 유연성 강화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복잡도를 줄이고 다양한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Pipe line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구성할 수 있음  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35B0FB6-7D7E-2F46-9D65-5D8E5682C54D}"/>
              </a:ext>
            </a:extLst>
          </p:cNvPr>
          <p:cNvGrpSpPr/>
          <p:nvPr/>
        </p:nvGrpSpPr>
        <p:grpSpPr>
          <a:xfrm>
            <a:off x="5712632" y="4619915"/>
            <a:ext cx="4588966" cy="99423"/>
            <a:chOff x="2057400" y="1143000"/>
            <a:chExt cx="2873208" cy="6350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3C54C4A-5D73-C743-929F-F950AB9E888F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419845-AC15-7D4F-A274-AF8BD633E4C1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469884D-CDB9-B845-85FB-65449B958761}"/>
              </a:ext>
            </a:extLst>
          </p:cNvPr>
          <p:cNvGrpSpPr/>
          <p:nvPr/>
        </p:nvGrpSpPr>
        <p:grpSpPr>
          <a:xfrm>
            <a:off x="5712632" y="5993575"/>
            <a:ext cx="4588966" cy="99423"/>
            <a:chOff x="2057400" y="1143000"/>
            <a:chExt cx="2873208" cy="6350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B9226E5-6331-034E-BCA7-FFB4999E0492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0843310-8F0C-9146-9354-2FCA229E21B2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B24A154-2D56-5245-A477-592E3754A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523" y="249628"/>
            <a:ext cx="3058129" cy="14149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842715-69AE-6A4A-AEEA-364685049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10" y="1664583"/>
            <a:ext cx="3850163" cy="510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15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</a:t>
            </a: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What is the Kafka?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87783" y="957106"/>
            <a:ext cx="775650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높은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throughput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가진 대용량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Massage Queue  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Pub / Sub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구조로 이루어져 서로 관계없이 대용량의 데이터를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하고 관리할 수 있다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13E61D8-6AB6-2840-8E5C-3932E297B106}"/>
              </a:ext>
            </a:extLst>
          </p:cNvPr>
          <p:cNvSpPr/>
          <p:nvPr/>
        </p:nvSpPr>
        <p:spPr>
          <a:xfrm>
            <a:off x="5590535" y="1469963"/>
            <a:ext cx="5746331" cy="1066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11’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Linkedin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 출발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급증하는 데이터 처리에서 발생하는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해결 필요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HTTP/OLTP/ETL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다양한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Interface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대응이 필요함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E75EBC-5E6A-0F48-9550-5EECDDC459E3}"/>
              </a:ext>
            </a:extLst>
          </p:cNvPr>
          <p:cNvGrpSpPr/>
          <p:nvPr/>
        </p:nvGrpSpPr>
        <p:grpSpPr>
          <a:xfrm>
            <a:off x="5985901" y="2715521"/>
            <a:ext cx="4588966" cy="99423"/>
            <a:chOff x="2057400" y="1143000"/>
            <a:chExt cx="2873208" cy="635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E3ECD99-F0FC-8C49-A2E2-FC7960CA05E0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64016E-20B1-9945-9263-F7D842527273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3B3A6C6-5A13-F14A-A1BB-F0F78E2D3B59}"/>
              </a:ext>
            </a:extLst>
          </p:cNvPr>
          <p:cNvSpPr/>
          <p:nvPr/>
        </p:nvSpPr>
        <p:spPr>
          <a:xfrm>
            <a:off x="5590534" y="3066296"/>
            <a:ext cx="5975118" cy="1309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2)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Disk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기반의 데이터 처리량 강화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높은 처리량을 위한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메세지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설계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Scale-out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클러스터링이 가능한 시스템 구축 가능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16B865-26D1-4143-8C2B-0D8998983D4C}"/>
              </a:ext>
            </a:extLst>
          </p:cNvPr>
          <p:cNvSpPr/>
          <p:nvPr/>
        </p:nvSpPr>
        <p:spPr>
          <a:xfrm>
            <a:off x="5590535" y="4626724"/>
            <a:ext cx="5746331" cy="10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3)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Pipeline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대한 유연성 강화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복잡도를 줄이고 다양한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Pipe line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구성할 수 있음  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35B0FB6-7D7E-2F46-9D65-5D8E5682C54D}"/>
              </a:ext>
            </a:extLst>
          </p:cNvPr>
          <p:cNvGrpSpPr/>
          <p:nvPr/>
        </p:nvGrpSpPr>
        <p:grpSpPr>
          <a:xfrm>
            <a:off x="5985901" y="4283508"/>
            <a:ext cx="4588966" cy="99423"/>
            <a:chOff x="2057400" y="1143000"/>
            <a:chExt cx="2873208" cy="6350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3C54C4A-5D73-C743-929F-F950AB9E888F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419845-AC15-7D4F-A274-AF8BD633E4C1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469884D-CDB9-B845-85FB-65449B958761}"/>
              </a:ext>
            </a:extLst>
          </p:cNvPr>
          <p:cNvGrpSpPr/>
          <p:nvPr/>
        </p:nvGrpSpPr>
        <p:grpSpPr>
          <a:xfrm>
            <a:off x="5985901" y="5657168"/>
            <a:ext cx="4588966" cy="99423"/>
            <a:chOff x="2057400" y="1143000"/>
            <a:chExt cx="2873208" cy="6350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B9226E5-6331-034E-BCA7-FFB4999E0492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0843310-8F0C-9146-9354-2FCA229E21B2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62BD888-98E2-494F-8E8D-FFECD28D9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02" y="1529371"/>
            <a:ext cx="4859700" cy="468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48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</a:t>
            </a: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Kafka In LinkedIn -</a:t>
            </a: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(1)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87783" y="957106"/>
            <a:ext cx="6542749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도입 </a:t>
            </a:r>
            <a:r>
              <a:rPr lang="ko-KR" altLang="en-US" sz="1200" b="1" u="sng" dirty="0">
                <a:solidFill>
                  <a:srgbClr val="FF0000"/>
                </a:solidFill>
              </a:rPr>
              <a:t>이전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Linkedin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Stream Architecture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OSS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간의 연동으로 운영하기 어려우며 복잡하여 이슈가 많음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417F70-BA8E-FF42-A26F-86AFCC25C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07" y="1474251"/>
            <a:ext cx="8674873" cy="48287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8597D5A-1289-834F-8600-3CAD3725870F}"/>
              </a:ext>
            </a:extLst>
          </p:cNvPr>
          <p:cNvSpPr/>
          <p:nvPr/>
        </p:nvSpPr>
        <p:spPr>
          <a:xfrm>
            <a:off x="3418806" y="6303038"/>
            <a:ext cx="738389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&lt;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https://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www.confluent.io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/blog/stream-data-platform-1/&gt;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2160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13782</TotalTime>
  <Words>717</Words>
  <Application>Microsoft Macintosh PowerPoint</Application>
  <PresentationFormat>와이드스크린</PresentationFormat>
  <Paragraphs>112</Paragraphs>
  <Slides>15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요청사항</dc:creator>
  <cp:keywords/>
  <dc:description/>
  <cp:lastModifiedBy>hellotheresy@gmail.com</cp:lastModifiedBy>
  <cp:revision>233</cp:revision>
  <dcterms:created xsi:type="dcterms:W3CDTF">2017-12-29T07:18:59Z</dcterms:created>
  <dcterms:modified xsi:type="dcterms:W3CDTF">2018-10-31T03:19:38Z</dcterms:modified>
  <cp:category/>
</cp:coreProperties>
</file>